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35F83-1095-9504-0025-7B374E7E9D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A96608-D96B-74D8-0C9A-6976AE1C6B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4FEE9F-3AA0-FA9B-FF32-9BC2C27BC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36299-0BE7-4D6A-B9CB-66212DC60995}" type="datetimeFigureOut">
              <a:rPr lang="en-IN" smtClean="0"/>
              <a:t>06-12-2025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0AEC48-933E-EB8D-6DAD-3D905C711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1202E-ECC2-786E-2717-6E41ADFDE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172A6-6F7C-41C3-A898-F96E203AFC6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9411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60AC9-2429-F73A-126E-43B97BD12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E1E46E-2EE0-5700-A4ED-C83335F89D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5A3AA2-C30A-7F85-B6C7-ED7344CA8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36299-0BE7-4D6A-B9CB-66212DC60995}" type="datetimeFigureOut">
              <a:rPr lang="en-IN" smtClean="0"/>
              <a:t>06-12-2025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6C62B8-1701-8A6B-86B2-5058F60CD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313DE7-F9F1-D877-7667-476986B52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172A6-6F7C-41C3-A898-F96E203AFC6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49273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CED894-5990-B277-1C3F-B4EA014D74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C742DA-675D-E8E9-6AC3-EE5D25E133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51C256-BDFD-29FB-9152-5693F9975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36299-0BE7-4D6A-B9CB-66212DC60995}" type="datetimeFigureOut">
              <a:rPr lang="en-IN" smtClean="0"/>
              <a:t>06-12-2025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45AE2D-E0B8-BEFF-E6CD-91131F638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059958-E6F3-204A-0358-AC4E44EB2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172A6-6F7C-41C3-A898-F96E203AFC6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56445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B4044-9706-044B-16CB-38023FA36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2C3A7-DDC5-ABC5-D1E3-8471B9E11C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0F83DD-D9AF-9A51-4AD0-B879CF946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36299-0BE7-4D6A-B9CB-66212DC60995}" type="datetimeFigureOut">
              <a:rPr lang="en-IN" smtClean="0"/>
              <a:t>06-12-2025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BFFACB-DF09-7769-2A2F-0DADC0F19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CD2BB1-FA57-9D07-13A2-C48799DA6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172A6-6F7C-41C3-A898-F96E203AFC6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27132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CF668-46DD-0322-B74C-CA7399F73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D3B078-B902-B553-3EC1-3C81DFD8D1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CA7DA5-9197-F1FF-68EF-19F5582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36299-0BE7-4D6A-B9CB-66212DC60995}" type="datetimeFigureOut">
              <a:rPr lang="en-IN" smtClean="0"/>
              <a:t>06-12-2025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F000BA-CD6E-F08B-A549-E9322DFC1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25073-E1F4-3F03-DB52-3F7FFA934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172A6-6F7C-41C3-A898-F96E203AFC6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33001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61335-922E-9C4C-50A0-F5C677230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7AFC78-3E46-297A-5509-917B84DFF5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E14642-DFA8-CE99-2462-F4EB0DAE4C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8C993A-D841-4ECD-8619-819FBDA67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36299-0BE7-4D6A-B9CB-66212DC60995}" type="datetimeFigureOut">
              <a:rPr lang="en-IN" smtClean="0"/>
              <a:t>06-12-2025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C4A879-2CE5-C0C1-99D2-EC5C51039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1EEFBC-2401-A46E-AB5F-3A9F426DF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172A6-6F7C-41C3-A898-F96E203AFC6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27337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E2BA0-F8DD-8104-C4AA-C647560E5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B8B1F4-82CA-6761-6154-08414A3593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133785-F354-DF09-4FEC-BE1B4FD2B3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C170AA-3BC0-E694-E9E7-5DE4824A6F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FBFBED-E14E-794E-D4D5-58DDE75670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D5555A-DE8E-2661-4640-4F4007233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36299-0BE7-4D6A-B9CB-66212DC60995}" type="datetimeFigureOut">
              <a:rPr lang="en-IN" smtClean="0"/>
              <a:t>06-12-2025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577D60-F939-05B1-670A-2C4366EB4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640F78-0A93-D9DF-AA1A-7E6D65E3A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172A6-6F7C-41C3-A898-F96E203AFC6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6545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89A716-5B48-0826-6E02-603103752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26B133-3861-B708-01B0-FF5FF06DA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36299-0BE7-4D6A-B9CB-66212DC60995}" type="datetimeFigureOut">
              <a:rPr lang="en-IN" smtClean="0"/>
              <a:t>06-12-2025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E235C1-C50A-F1B1-825A-9FCD73CE4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01C8CC-CF12-898D-0BA2-C2214B95C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172A6-6F7C-41C3-A898-F96E203AFC6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1394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DBD71B-FA55-5784-ADAE-8BAA4820D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36299-0BE7-4D6A-B9CB-66212DC60995}" type="datetimeFigureOut">
              <a:rPr lang="en-IN" smtClean="0"/>
              <a:t>06-12-2025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F0A114-23C8-7D03-9085-14CB0BE87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0E81B6-FC04-61A8-9ED0-24DFD35E1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172A6-6F7C-41C3-A898-F96E203AFC6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24332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2469B-D4F8-93A5-E18D-A752AF0D4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04FE63-A455-7F11-96BA-F5A3189281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F48622-AA0F-DC63-19CF-B16BB4E373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7D15CE-FF64-021C-BD79-39149BD3D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36299-0BE7-4D6A-B9CB-66212DC60995}" type="datetimeFigureOut">
              <a:rPr lang="en-IN" smtClean="0"/>
              <a:t>06-12-2025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F255CC-E50B-F7DE-2DFC-FA9EF856B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2364C7-8424-E5FC-21F2-861907A02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172A6-6F7C-41C3-A898-F96E203AFC6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25472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5DE12-8471-4783-29F4-BE2694D0E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48625B-A98E-57BC-D9B4-6C61138905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3494EB-0826-0C4E-5C65-0794E4DBFE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D06164-FC8B-A2A3-901A-F18214A78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36299-0BE7-4D6A-B9CB-66212DC60995}" type="datetimeFigureOut">
              <a:rPr lang="en-IN" smtClean="0"/>
              <a:t>06-12-2025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502542-3B06-5CAA-FCE2-47117B7AB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52FB48-4CC7-5DE4-A5DB-89C6294A3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172A6-6F7C-41C3-A898-F96E203AFC6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89769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E44FBC-AAC5-6903-6E6F-262090C50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BDB784-DC27-714B-E9E2-E7A4E5C37A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F805F3-6565-D4E9-BEC0-88EB2946F6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836299-0BE7-4D6A-B9CB-66212DC60995}" type="datetimeFigureOut">
              <a:rPr lang="en-IN" smtClean="0"/>
              <a:t>06-12-2025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95D311-8165-6127-A7CD-845240E777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4B4E5B-0BC5-A816-326B-4DD87B59EB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172A6-6F7C-41C3-A898-F96E203AFC6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10900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CE32835D-F6B4-F050-F214-952EE44BB7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74" y="0"/>
            <a:ext cx="12088226" cy="680202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CAFE24A-1199-9625-7B18-9F73555F6B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462" y="1908155"/>
            <a:ext cx="9144000" cy="767397"/>
          </a:xfrm>
        </p:spPr>
        <p:txBody>
          <a:bodyPr anchor="t" anchorCtr="0">
            <a:normAutofit fontScale="90000"/>
          </a:bodyPr>
          <a:lstStyle/>
          <a:p>
            <a:pPr algn="l"/>
            <a:r>
              <a:rPr lang="en-IN" dirty="0"/>
              <a:t>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BDA956-CF9A-1448-90AD-451771552A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7247" y="2956560"/>
            <a:ext cx="9144000" cy="472440"/>
          </a:xfrm>
        </p:spPr>
        <p:txBody>
          <a:bodyPr>
            <a:normAutofit lnSpcReduction="10000"/>
          </a:bodyPr>
          <a:lstStyle/>
          <a:p>
            <a:pPr algn="l"/>
            <a:r>
              <a:rPr lang="en-IN" sz="2800" dirty="0"/>
              <a:t>Subtitle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11CF39F4-AF6B-C6DC-E117-DCD0791AF29F}"/>
              </a:ext>
            </a:extLst>
          </p:cNvPr>
          <p:cNvSpPr txBox="1">
            <a:spLocks/>
          </p:cNvSpPr>
          <p:nvPr/>
        </p:nvSpPr>
        <p:spPr>
          <a:xfrm>
            <a:off x="6096000" y="3710009"/>
            <a:ext cx="5675453" cy="22162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Name of Author(s)</a:t>
            </a:r>
          </a:p>
          <a:p>
            <a:pPr algn="l"/>
            <a:r>
              <a:rPr lang="en-US" dirty="0"/>
              <a:t>Affiliations</a:t>
            </a:r>
          </a:p>
          <a:p>
            <a:pPr algn="l"/>
            <a:r>
              <a:rPr lang="en-US" dirty="0"/>
              <a:t>Sub-Theme</a:t>
            </a:r>
          </a:p>
        </p:txBody>
      </p:sp>
    </p:spTree>
    <p:extLst>
      <p:ext uri="{BB962C8B-B14F-4D97-AF65-F5344CB8AC3E}">
        <p14:creationId xmlns:p14="http://schemas.microsoft.com/office/powerpoint/2010/main" val="525891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9E32C75-C9D4-EE67-8C62-22DCC4B187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7701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94E9900-4DA9-E03A-FB2F-EB8740B78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49124"/>
            <a:ext cx="10515600" cy="799439"/>
          </a:xfrm>
        </p:spPr>
        <p:txBody>
          <a:bodyPr/>
          <a:lstStyle/>
          <a:p>
            <a:r>
              <a:rPr lang="en-IN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C099C-9859-E04A-2BB5-368FCC622F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3500"/>
            <a:ext cx="10515600" cy="4351338"/>
          </a:xfrm>
        </p:spPr>
        <p:txBody>
          <a:bodyPr/>
          <a:lstStyle/>
          <a:p>
            <a:r>
              <a:rPr lang="en-IN"/>
              <a:t>Point(s) / Paragraph(s) / Passage(s)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17552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1313</TotalTime>
  <Words>25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Title</vt:lpstr>
      <vt:lpstr>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the V Home</dc:creator>
  <cp:lastModifiedBy>STAFF</cp:lastModifiedBy>
  <cp:revision>7</cp:revision>
  <dcterms:created xsi:type="dcterms:W3CDTF">2025-12-05T06:52:43Z</dcterms:created>
  <dcterms:modified xsi:type="dcterms:W3CDTF">2025-12-06T06:13:53Z</dcterms:modified>
</cp:coreProperties>
</file>